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48" r:id="rId1"/>
    <p:sldMasterId id="2147483687" r:id="rId2"/>
    <p:sldMasterId id="2147483675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427" r:id="rId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">
          <p15:clr>
            <a:srgbClr val="A4A3A4"/>
          </p15:clr>
        </p15:guide>
        <p15:guide id="2" orient="horz" pos="3988">
          <p15:clr>
            <a:srgbClr val="A4A3A4"/>
          </p15:clr>
        </p15:guide>
        <p15:guide id="3" orient="horz" pos="189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pos="5584">
          <p15:clr>
            <a:srgbClr val="A4A3A4"/>
          </p15:clr>
        </p15:guide>
        <p15:guide id="7" pos="189">
          <p15:clr>
            <a:srgbClr val="A4A3A4"/>
          </p15:clr>
        </p15:guide>
        <p15:guide id="8" pos="4876">
          <p15:clr>
            <a:srgbClr val="A4A3A4"/>
          </p15:clr>
        </p15:guide>
        <p15:guide id="9" pos="3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  <p:cmAuthor id="2" name="Preiss, Michelle" initials="P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579"/>
    <a:srgbClr val="76C3F2"/>
    <a:srgbClr val="7BAFED"/>
    <a:srgbClr val="1C6DCE"/>
    <a:srgbClr val="9CA7B2"/>
    <a:srgbClr val="C7F12F"/>
    <a:srgbClr val="CCE2ED"/>
    <a:srgbClr val="E1EDBA"/>
    <a:srgbClr val="FFEDBA"/>
    <a:srgbClr val="D4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3418" autoAdjust="0"/>
  </p:normalViewPr>
  <p:slideViewPr>
    <p:cSldViewPr snapToObjects="1">
      <p:cViewPr varScale="1">
        <p:scale>
          <a:sx n="114" d="100"/>
          <a:sy n="114" d="100"/>
        </p:scale>
        <p:origin x="1272" y="102"/>
      </p:cViewPr>
      <p:guideLst>
        <p:guide orient="horz" pos="324"/>
        <p:guide orient="horz" pos="3988"/>
        <p:guide orient="horz" pos="189"/>
        <p:guide orient="horz" pos="3748"/>
        <p:guide orient="horz" pos="1752"/>
        <p:guide pos="5584"/>
        <p:guide pos="189"/>
        <p:guide pos="4876"/>
        <p:guide pos="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4"/>
    </p:cViewPr>
  </p:sorterViewPr>
  <p:notesViewPr>
    <p:cSldViewPr snapToObjects="1" showGuides="1">
      <p:cViewPr varScale="1">
        <p:scale>
          <a:sx n="72" d="100"/>
          <a:sy n="72" d="100"/>
        </p:scale>
        <p:origin x="2100" y="5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 anchor="t" anchorCtr="0"/>
          <a:lstStyle/>
          <a:p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>
                <a:latin typeface="Arial" pitchFamily="34" charset="0"/>
                <a:cs typeface="Arial" pitchFamily="34" charset="0"/>
              </a:rPr>
              <a:pPr/>
              <a:t>27/02/2020</a:t>
            </a:fld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71993" tIns="71993" rIns="71993" bIns="71993" rtlCol="0" anchor="b"/>
          <a:lstStyle>
            <a:lvl1pPr algn="l">
              <a:defRPr sz="1200"/>
            </a:lvl1pPr>
          </a:lstStyle>
          <a:p>
            <a:endParaRPr lang="en-A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26526" y="9440647"/>
            <a:ext cx="1079100" cy="496967"/>
          </a:xfrm>
          <a:prstGeom prst="rect">
            <a:avLst/>
          </a:prstGeom>
        </p:spPr>
        <p:txBody>
          <a:bodyPr vert="horz" lIns="0" tIns="35996" rIns="91430" bIns="35996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AU" sz="1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5637" y="82828"/>
            <a:ext cx="4980815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8780" y="70404"/>
            <a:ext cx="1406821" cy="41413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9BB1C32A-CF46-409D-8B8D-587A7E3A4DCC}" type="datetimeFigureOut">
              <a:rPr lang="en-AU" smtClean="0"/>
              <a:pPr/>
              <a:t>27/02/2020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590550"/>
            <a:ext cx="5983287" cy="4489450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286" y="5409945"/>
            <a:ext cx="5465107" cy="37839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0" lvl="1"/>
            <a:r>
              <a:rPr lang="en-US" dirty="0"/>
              <a:t>Second level</a:t>
            </a:r>
          </a:p>
          <a:p>
            <a:pPr marL="143984" lvl="2" indent="-143984">
              <a:buFont typeface="Arial" pitchFamily="34" charset="0"/>
              <a:buChar char="•"/>
            </a:pPr>
            <a:r>
              <a:rPr lang="en-US" dirty="0"/>
              <a:t>Third level</a:t>
            </a:r>
          </a:p>
          <a:p>
            <a:pPr marL="287969" lvl="3" indent="-143984">
              <a:buFont typeface="Arial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5636" y="9440647"/>
            <a:ext cx="4765040" cy="3913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12593" y="9440647"/>
            <a:ext cx="981687" cy="391313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Ross</a:t>
            </a:r>
          </a:p>
        </p:txBody>
      </p:sp>
    </p:spTree>
    <p:extLst>
      <p:ext uri="{BB962C8B-B14F-4D97-AF65-F5344CB8AC3E}">
        <p14:creationId xmlns:p14="http://schemas.microsoft.com/office/powerpoint/2010/main" val="99749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00" y="332656"/>
            <a:ext cx="6696296" cy="656752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00" y="1710265"/>
            <a:ext cx="8064000" cy="4210050"/>
          </a:xfrm>
        </p:spPr>
        <p:txBody>
          <a:bodyPr/>
          <a:lstStyle>
            <a:lvl1pPr marL="324000" indent="-324000">
              <a:spcAft>
                <a:spcPts val="800"/>
              </a:spcAft>
              <a:buClr>
                <a:schemeClr val="tx2"/>
              </a:buClr>
              <a:buFont typeface="+mj-lt"/>
              <a:buAutoNum type="arabicPeriod"/>
              <a:defRPr sz="1400" b="0">
                <a:latin typeface="AP Letter" pitchFamily="2" charset="0"/>
              </a:defRPr>
            </a:lvl1pPr>
            <a:lvl2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2pPr>
            <a:lvl3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3pPr>
            <a:lvl4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4pPr>
            <a:lvl5pPr marL="648000" indent="-324000">
              <a:spcAft>
                <a:spcPts val="800"/>
              </a:spcAft>
              <a:buClr>
                <a:schemeClr val="tx2"/>
              </a:buClr>
              <a:buFont typeface="ARS Maquette Pro Light" pitchFamily="50" charset="0"/>
              <a:buChar char="–"/>
              <a:tabLst/>
              <a:defRPr sz="1400">
                <a:latin typeface="AP Letter Light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2012 Australia Post</a:t>
            </a:r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6251368" y="6443934"/>
            <a:ext cx="2088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AU" sz="600" b="0" smtClean="0">
                <a:solidFill>
                  <a:schemeClr val="tx2"/>
                </a:solidFill>
                <a:latin typeface="AP Letter" pitchFamily="2" charset="0"/>
              </a:defRPr>
            </a:lvl1pPr>
          </a:lstStyle>
          <a:p>
            <a:pPr algn="r"/>
            <a:r>
              <a:rPr lang="en-US"/>
              <a:t>UniSA - 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Imag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835696" y="1678024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22467" y="1729559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6228184" y="167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788024" y="1726209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8"/>
          </p:nvPr>
        </p:nvSpPr>
        <p:spPr>
          <a:xfrm>
            <a:off x="6228184" y="320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788024" y="3250800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6" name="Content Placeholder 9"/>
          <p:cNvSpPr>
            <a:spLocks noGrp="1"/>
          </p:cNvSpPr>
          <p:nvPr>
            <p:ph sz="quarter" idx="20"/>
          </p:nvPr>
        </p:nvSpPr>
        <p:spPr>
          <a:xfrm>
            <a:off x="6228184" y="4737600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788024" y="4780800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8" name="Content Placeholder 9"/>
          <p:cNvSpPr>
            <a:spLocks noGrp="1"/>
          </p:cNvSpPr>
          <p:nvPr>
            <p:ph sz="quarter" idx="22"/>
          </p:nvPr>
        </p:nvSpPr>
        <p:spPr>
          <a:xfrm>
            <a:off x="1835696" y="4739153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3"/>
          </p:nvPr>
        </p:nvSpPr>
        <p:spPr>
          <a:xfrm>
            <a:off x="421200" y="4779296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4"/>
          </p:nvPr>
        </p:nvSpPr>
        <p:spPr>
          <a:xfrm>
            <a:off x="1835696" y="3206603"/>
            <a:ext cx="2448272" cy="1251372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21" name="Picture Placeholder 5"/>
          <p:cNvSpPr>
            <a:spLocks noGrp="1"/>
          </p:cNvSpPr>
          <p:nvPr>
            <p:ph type="pic" sz="quarter" idx="25"/>
          </p:nvPr>
        </p:nvSpPr>
        <p:spPr>
          <a:xfrm>
            <a:off x="421200" y="3251863"/>
            <a:ext cx="1314000" cy="1314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6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197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1199" y="1737378"/>
            <a:ext cx="2689553" cy="1543704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203848" y="1738800"/>
            <a:ext cx="2736304" cy="4320057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6048020" y="1738799"/>
            <a:ext cx="2665674" cy="2662871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048020" y="4536141"/>
            <a:ext cx="2665674" cy="1515035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21199" y="3397625"/>
            <a:ext cx="2689553" cy="2659810"/>
          </a:xfrm>
          <a:solidFill>
            <a:srgbClr val="F4F4F4"/>
          </a:solidFill>
        </p:spPr>
        <p:txBody>
          <a:bodyPr/>
          <a:lstStyle/>
          <a:p>
            <a:endParaRPr lang="en-AU"/>
          </a:p>
        </p:txBody>
      </p:sp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2812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2431" y="1700807"/>
            <a:ext cx="8282298" cy="4356000"/>
          </a:xfrm>
          <a:solidFill>
            <a:srgbClr val="F4F4F4"/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15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E4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DD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CC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FFE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E1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CDD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448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2483" y="222508"/>
            <a:ext cx="8712000" cy="6204050"/>
          </a:xfrm>
          <a:prstGeom prst="roundRect">
            <a:avLst>
              <a:gd name="adj" fmla="val 976"/>
            </a:avLst>
          </a:prstGeom>
          <a:solidFill>
            <a:srgbClr val="FBD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accent1"/>
              </a:solidFill>
              <a:latin typeface="AP Letter Light" pitchFamily="2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010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2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14000" y="1412776"/>
            <a:ext cx="7200000" cy="1440000"/>
          </a:xfrm>
        </p:spPr>
        <p:txBody>
          <a:bodyPr anchor="b"/>
          <a:lstStyle>
            <a:lvl1pPr>
              <a:lnSpc>
                <a:spcPct val="800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414000" y="2780928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tx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001200"/>
            <a:ext cx="9144000" cy="8568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7479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E4E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D4E9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CC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FFED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E1E6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CDD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220455" y="222507"/>
            <a:ext cx="8694000" cy="6423825"/>
          </a:xfrm>
          <a:prstGeom prst="roundRect">
            <a:avLst>
              <a:gd name="adj" fmla="val 976"/>
            </a:avLst>
          </a:prstGeom>
          <a:solidFill>
            <a:srgbClr val="FBD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  <a:latin typeface="AP Letter Ligh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470" y="140011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78100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1524" y="430310"/>
            <a:ext cx="658800" cy="658800"/>
          </a:xfrm>
          <a:prstGeom prst="rect">
            <a:avLst/>
          </a:prstGeom>
        </p:spPr>
      </p:pic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524708"/>
            <a:ext cx="5490299" cy="1488468"/>
          </a:xfrm>
        </p:spPr>
        <p:txBody>
          <a:bodyPr anchor="t"/>
          <a:lstStyle>
            <a:lvl1pPr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AP Letter" pitchFamily="2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two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E4E1DC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D4E9EA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3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3131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2414"/>
            <a:ext cx="8312150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6711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2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CCE2ED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Yellow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FFEDBA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Gree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E1E6CD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la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CDD3D8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ink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6858000"/>
          </a:xfrm>
          <a:solidFill>
            <a:srgbClr val="F4F4F4"/>
          </a:solidFill>
        </p:spPr>
        <p:txBody>
          <a:bodyPr tIns="864000" anchor="ctr"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00" y="223200"/>
            <a:ext cx="8694000" cy="3265200"/>
          </a:xfrm>
          <a:prstGeom prst="roundRect">
            <a:avLst>
              <a:gd name="adj" fmla="val 2073"/>
            </a:avLst>
          </a:prstGeom>
          <a:solidFill>
            <a:srgbClr val="FBDABE"/>
          </a:solid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965284"/>
            <a:ext cx="7200000" cy="1440000"/>
          </a:xfrm>
        </p:spPr>
        <p:txBody>
          <a:bodyPr anchor="b"/>
          <a:lstStyle>
            <a:lvl1pPr>
              <a:lnSpc>
                <a:spcPct val="100000"/>
              </a:lnSpc>
              <a:defRPr sz="4200"/>
            </a:lvl1pPr>
          </a:lstStyle>
          <a:p>
            <a:r>
              <a:rPr lang="en-US" dirty="0"/>
              <a:t>Click to edit Master title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2346175"/>
            <a:ext cx="7200000" cy="523695"/>
          </a:xfrm>
        </p:spPr>
        <p:txBody>
          <a:bodyPr vert="horz" lIns="0" tIns="0" rIns="0" bIns="0" rtlCol="0" anchor="t">
            <a:noAutofit/>
          </a:bodyPr>
          <a:lstStyle>
            <a:lvl1pPr>
              <a:lnSpc>
                <a:spcPct val="80000"/>
              </a:lnSpc>
              <a:defRPr lang="en-AU" sz="4200" b="1" dirty="0">
                <a:solidFill>
                  <a:schemeClr val="bg2"/>
                </a:solidFill>
                <a:latin typeface="AP Letter" pitchFamily="2" charset="0"/>
                <a:ea typeface="+mj-ea"/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Click to edit Master</a:t>
            </a:r>
            <a:endParaRPr lang="en-AU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14000" y="3068960"/>
            <a:ext cx="5490299" cy="360040"/>
          </a:xfrm>
        </p:spPr>
        <p:txBody>
          <a:bodyPr anchor="t"/>
          <a:lstStyle>
            <a:lvl1pPr>
              <a:defRPr sz="1400" b="0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buNone/>
              <a:defRPr sz="1400" baseline="0">
                <a:solidFill>
                  <a:schemeClr val="tx2"/>
                </a:solidFill>
                <a:latin typeface="Letter" pitchFamily="50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8053200" y="432000"/>
            <a:ext cx="658800" cy="658800"/>
          </a:xfrm>
          <a:prstGeom prst="roundRect">
            <a:avLst>
              <a:gd name="adj" fmla="val 2073"/>
            </a:avLst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99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4800"/>
            <a:ext cx="8312150" cy="4228726"/>
          </a:xfrm>
        </p:spPr>
        <p:txBody>
          <a:bodyPr/>
          <a:lstStyle>
            <a:lvl1pPr marL="360000" indent="-360000">
              <a:lnSpc>
                <a:spcPct val="100000"/>
              </a:lnSpc>
              <a:buFont typeface="+mj-lt"/>
              <a:buAutoNum type="arabicPeriod"/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360000" indent="0">
              <a:lnSpc>
                <a:spcPct val="100000"/>
              </a:lnSpc>
              <a:spcAft>
                <a:spcPts val="1200"/>
              </a:spcAft>
              <a:buNone/>
              <a:defRPr sz="1800">
                <a:solidFill>
                  <a:schemeClr val="tx2"/>
                </a:solidFill>
                <a:latin typeface="AP Letter" pitchFamily="2" charset="0"/>
              </a:defRPr>
            </a:lvl2pPr>
            <a:lvl3pPr marL="720000" indent="-360000">
              <a:spcAft>
                <a:spcPts val="1200"/>
              </a:spcAft>
              <a:buClr>
                <a:schemeClr val="tx2"/>
              </a:buClr>
              <a:buFont typeface="ARS Maquette Pro Light" pitchFamily="50" charset="0"/>
              <a:buChar char="–"/>
              <a:defRPr sz="18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933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8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8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8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8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0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0" y="1681200"/>
            <a:ext cx="4060933" cy="4228726"/>
          </a:xfrm>
        </p:spPr>
        <p:txBody>
          <a:bodyPr/>
          <a:lstStyle>
            <a:lvl1pPr>
              <a:lnSpc>
                <a:spcPct val="100000"/>
              </a:lnSpc>
              <a:defRPr sz="14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latin typeface="AP Letter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4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572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14000" y="414000"/>
            <a:ext cx="8324850" cy="952213"/>
          </a:xfrm>
        </p:spPr>
        <p:txBody>
          <a:bodyPr/>
          <a:lstStyle>
            <a:lvl1pPr>
              <a:lnSpc>
                <a:spcPct val="80000"/>
              </a:lnSpc>
              <a:defRPr sz="2000" b="1">
                <a:solidFill>
                  <a:schemeClr val="tx2"/>
                </a:solidFill>
                <a:latin typeface="AP Letter" pitchFamily="2" charset="0"/>
              </a:defRPr>
            </a:lvl1pPr>
            <a:lvl2pPr marL="0" indent="0">
              <a:lnSpc>
                <a:spcPct val="80000"/>
              </a:lnSpc>
              <a:buFont typeface="Arial" pitchFamily="34" charset="0"/>
              <a:buNone/>
              <a:defRPr sz="2000" b="1">
                <a:solidFill>
                  <a:schemeClr val="bg2"/>
                </a:solidFill>
                <a:latin typeface="AP Letter" pitchFamily="2" charset="0"/>
              </a:defRPr>
            </a:lvl2pPr>
            <a:lvl3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3pPr>
            <a:lvl4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4pPr>
            <a:lvl5pPr marL="0" indent="0">
              <a:lnSpc>
                <a:spcPct val="80000"/>
              </a:lnSpc>
              <a:buFont typeface="Arial" pitchFamily="34" charset="0"/>
              <a:buNone/>
              <a:defRPr sz="2100" b="1">
                <a:solidFill>
                  <a:schemeClr val="bg2"/>
                </a:solidFill>
                <a:latin typeface="ARS Maquette Pro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14000" y="1681200"/>
            <a:ext cx="4060933" cy="1635768"/>
          </a:xfrm>
        </p:spPr>
        <p:txBody>
          <a:bodyPr/>
          <a:lstStyle>
            <a:lvl1pPr>
              <a:lnSpc>
                <a:spcPct val="100000"/>
              </a:lnSpc>
              <a:defRPr sz="1800" b="0">
                <a:solidFill>
                  <a:schemeClr val="tx2"/>
                </a:solidFill>
                <a:latin typeface="AP Letter Light" pitchFamily="2" charset="0"/>
              </a:defRPr>
            </a:lvl1pPr>
            <a:lvl2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AP Letter Light" pitchFamily="2" charset="0"/>
              </a:defRPr>
            </a:lvl2pPr>
            <a:lvl3pPr marL="360000" indent="-360000">
              <a:spcAft>
                <a:spcPts val="1701"/>
              </a:spcAft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5"/>
          </p:nvPr>
        </p:nvSpPr>
        <p:spPr>
          <a:xfrm>
            <a:off x="4644000" y="1681200"/>
            <a:ext cx="4060933" cy="1635768"/>
          </a:xfrm>
        </p:spPr>
        <p:txBody>
          <a:bodyPr vert="horz" lIns="0" tIns="0" rIns="0" bIns="0" rtlCol="0">
            <a:noAutofit/>
          </a:bodyPr>
          <a:lstStyle>
            <a:lvl1pPr>
              <a:defRPr lang="en-US" sz="1800" b="0" dirty="0" smtClean="0">
                <a:solidFill>
                  <a:schemeClr val="tx2"/>
                </a:solidFill>
                <a:latin typeface="AP Letter Light" pitchFamily="2" charset="0"/>
              </a:defRPr>
            </a:lvl1pPr>
            <a:lvl2pPr>
              <a:defRPr lang="en-US" sz="1400" dirty="0" smtClean="0">
                <a:solidFill>
                  <a:schemeClr val="tx2"/>
                </a:solidFill>
                <a:latin typeface="AP Letter Light" pitchFamily="2" charset="0"/>
              </a:defRPr>
            </a:lvl2pPr>
            <a:lvl3pPr>
              <a:defRPr lang="en-US" sz="1400" dirty="0" smtClean="0">
                <a:solidFill>
                  <a:schemeClr val="tx2"/>
                </a:solidFill>
                <a:latin typeface="AP Letter Light" pitchFamily="2" charset="0"/>
              </a:defRPr>
            </a:lvl3pPr>
          </a:lstStyle>
          <a:p>
            <a:pPr lvl="0">
              <a:lnSpc>
                <a:spcPct val="10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</a:pPr>
            <a:r>
              <a:rPr lang="en-US"/>
              <a:t>Fourth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14000" y="3429000"/>
            <a:ext cx="4060825" cy="2664866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4644000" y="3429000"/>
            <a:ext cx="4060825" cy="2664866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15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6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0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14000" y="3448746"/>
            <a:ext cx="5468392" cy="2284510"/>
          </a:xfrm>
        </p:spPr>
        <p:txBody>
          <a:bodyPr/>
          <a:lstStyle>
            <a:lvl1pPr>
              <a:lnSpc>
                <a:spcPct val="100000"/>
              </a:lnSpc>
              <a:defRPr sz="1400" b="1" baseline="0">
                <a:solidFill>
                  <a:schemeClr val="bg2"/>
                </a:solidFill>
                <a:latin typeface="AP Letter" pitchFamily="2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chemeClr val="tx2"/>
                </a:solidFill>
                <a:latin typeface="AP Letter" pitchFamily="2" charset="0"/>
              </a:defRPr>
            </a:lvl2pPr>
            <a:lvl3pPr marL="0" indent="0">
              <a:spcAft>
                <a:spcPts val="1701"/>
              </a:spcAft>
              <a:buFont typeface="Arial" pitchFamily="34" charset="0"/>
              <a:buNone/>
              <a:defRPr sz="1400">
                <a:solidFill>
                  <a:schemeClr val="tx2"/>
                </a:solidFill>
                <a:latin typeface="AP Letter Light" pitchFamily="2" charset="0"/>
              </a:defRPr>
            </a:lvl3pPr>
            <a:lvl4pPr marL="0" indent="0">
              <a:buNone/>
              <a:defRPr sz="1400">
                <a:latin typeface="ARS Maquette Pro Light" pitchFamily="50" charset="0"/>
              </a:defRPr>
            </a:lvl4pPr>
            <a:lvl5pPr marL="0" indent="0">
              <a:buNone/>
              <a:defRPr sz="1400">
                <a:latin typeface="ARS Maquette Pro Light" pitchFamily="50" charset="0"/>
              </a:defRPr>
            </a:lvl5pPr>
          </a:lstStyle>
          <a:p>
            <a:pPr lvl="0"/>
            <a:r>
              <a:rPr lang="en-US" dirty="0"/>
              <a:t>Name, Job title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email.address@auspost.com.au</a:t>
            </a:r>
          </a:p>
          <a:p>
            <a:pPr lvl="2"/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414000" y="3031604"/>
            <a:ext cx="7200000" cy="26184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lang="en-AU" sz="4200" b="1" kern="1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marL="215900" indent="-215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4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864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 b="0" dirty="0">
                <a:latin typeface="AP Letter" pitchFamily="2" charset="0"/>
              </a:rPr>
              <a:t>For further</a:t>
            </a:r>
            <a:r>
              <a:rPr lang="en-US" sz="1400" b="0" baseline="0" dirty="0">
                <a:latin typeface="AP Letter" pitchFamily="2" charset="0"/>
              </a:rPr>
              <a:t> information, please contact:</a:t>
            </a:r>
            <a:endParaRPr lang="en-US" sz="1400" b="0" dirty="0">
              <a:latin typeface="AP Letter" pitchFamily="2" charset="0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414000" y="2276872"/>
            <a:ext cx="7200000" cy="5236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lang="en-AU" sz="4200" b="1" kern="1200" dirty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defRPr>
            </a:lvl1pPr>
            <a:lvl2pPr marL="215900" indent="-215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64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864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latin typeface="AP Letter" pitchFamily="2" charset="0"/>
              </a:rPr>
              <a:t>Thank you</a:t>
            </a:r>
          </a:p>
        </p:txBody>
      </p:sp>
      <p:sp>
        <p:nvSpPr>
          <p:cNvPr id="11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16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63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55956" y="425870"/>
            <a:ext cx="658640" cy="658640"/>
          </a:xfrm>
          <a:prstGeom prst="rect">
            <a:avLst/>
          </a:prstGeom>
        </p:spPr>
      </p:pic>
      <p:sp>
        <p:nvSpPr>
          <p:cNvPr id="6" name="Date Placeholder 4"/>
          <p:cNvSpPr txBox="1">
            <a:spLocks/>
          </p:cNvSpPr>
          <p:nvPr userDrawn="1"/>
        </p:nvSpPr>
        <p:spPr>
          <a:xfrm>
            <a:off x="8392524" y="6443934"/>
            <a:ext cx="792088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dirty="0">
                <a:latin typeface="AP Letter" pitchFamily="2" charset="0"/>
              </a:rPr>
              <a:t>Page </a:t>
            </a:r>
            <a:fld id="{69EF6A12-6DF6-430B-9B42-64221617554D}" type="slidenum">
              <a:rPr lang="en-AU" sz="600" smtClean="0">
                <a:latin typeface="AP Letter" pitchFamily="2" charset="0"/>
              </a:rPr>
              <a:pPr algn="l"/>
              <a:t>‹#›</a:t>
            </a:fld>
            <a:endParaRPr lang="en-AU" sz="600" dirty="0">
              <a:latin typeface="AP Letter" pitchFamily="2" charset="0"/>
            </a:endParaRPr>
          </a:p>
        </p:txBody>
      </p:sp>
      <p:sp>
        <p:nvSpPr>
          <p:cNvPr id="7" name="Date Placeholder 4"/>
          <p:cNvSpPr txBox="1">
            <a:spLocks/>
          </p:cNvSpPr>
          <p:nvPr userDrawn="1"/>
        </p:nvSpPr>
        <p:spPr>
          <a:xfrm>
            <a:off x="432627" y="6442887"/>
            <a:ext cx="1367589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lang="en-AU" sz="1200" b="1" kern="1200" smtClean="0">
                <a:solidFill>
                  <a:schemeClr val="tx2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sz="600" b="1" dirty="0">
                <a:solidFill>
                  <a:schemeClr val="bg2"/>
                </a:solidFill>
                <a:latin typeface="AP Letter" pitchFamily="2" charset="0"/>
              </a:rPr>
              <a:t>© Australia Post</a:t>
            </a: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6228000"/>
            <a:ext cx="9144000" cy="630000"/>
          </a:xfrm>
        </p:spPr>
        <p:txBody>
          <a:bodyPr/>
          <a:lstStyle>
            <a:lvl1pPr algn="ctr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Classification: Please choose a classification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414001"/>
            <a:ext cx="8064000" cy="9987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000" y="16812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85" r:id="rId7"/>
    <p:sldLayoutId id="2147483686" r:id="rId8"/>
    <p:sldLayoutId id="2147483655" r:id="rId9"/>
    <p:sldLayoutId id="2147483728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0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414000"/>
            <a:ext cx="8064000" cy="11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0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000" cy="11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372000"/>
            <a:ext cx="2088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US" sz="850" b="0" smtClean="0">
                <a:solidFill>
                  <a:schemeClr val="tx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pPr algn="r"/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72000"/>
            <a:ext cx="2895600" cy="216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7336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91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704" r:id="rId2"/>
    <p:sldLayoutId id="2147483705" r:id="rId3"/>
    <p:sldLayoutId id="2147483706" r:id="rId4"/>
    <p:sldLayoutId id="2147483707" r:id="rId5"/>
    <p:sldLayoutId id="2147483721" r:id="rId6"/>
    <p:sldLayoutId id="2147483722" r:id="rId7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1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000" y="980728"/>
            <a:ext cx="8064000" cy="711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000" y="1752600"/>
            <a:ext cx="80640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000" y="620712"/>
            <a:ext cx="540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en-US" sz="1200" b="1" smtClean="0">
                <a:solidFill>
                  <a:schemeClr val="tx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r>
              <a:rPr lang="en-US"/>
              <a:t>UniSA - September 2015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000" y="391064"/>
            <a:ext cx="540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>
              <a:defRPr lang="en-AU" sz="1200" b="1" dirty="0">
                <a:solidFill>
                  <a:schemeClr val="bg2"/>
                </a:solidFill>
                <a:latin typeface="AP Letter" pitchFamily="2" charset="0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372000"/>
            <a:ext cx="1023265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082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8" r:id="rId2"/>
    <p:sldLayoutId id="2147483719" r:id="rId3"/>
    <p:sldLayoutId id="2147483709" r:id="rId4"/>
    <p:sldLayoutId id="2147483710" r:id="rId5"/>
    <p:sldLayoutId id="2147483711" r:id="rId6"/>
    <p:sldLayoutId id="2147483718" r:id="rId7"/>
    <p:sldLayoutId id="2147483723" r:id="rId8"/>
    <p:sldLayoutId id="2147483714" r:id="rId9"/>
    <p:sldLayoutId id="2147483717" r:id="rId10"/>
    <p:sldLayoutId id="2147483715" r:id="rId11"/>
    <p:sldLayoutId id="2147483716" r:id="rId12"/>
    <p:sldLayoutId id="2147483713" r:id="rId13"/>
    <p:sldLayoutId id="2147483720" r:id="rId1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lang="en-AU" sz="2100" b="1" kern="1200" dirty="0">
          <a:solidFill>
            <a:schemeClr val="tx2"/>
          </a:solidFill>
          <a:latin typeface="AP Letter" pitchFamily="2" charset="0"/>
          <a:ea typeface="+mn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1pPr>
      <a:lvl2pPr marL="215900" indent="-2159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2pPr>
      <a:lvl3pPr marL="43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3pPr>
      <a:lvl4pPr marL="64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4pPr>
      <a:lvl5pPr marL="864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 baseline="0">
          <a:solidFill>
            <a:schemeClr val="tx1"/>
          </a:solidFill>
          <a:latin typeface="AP Letter Light" pitchFamily="2" charset="0"/>
          <a:ea typeface="+mn-ea"/>
          <a:cs typeface="Arial" pitchFamily="34" charset="0"/>
        </a:defRPr>
      </a:lvl5pPr>
      <a:lvl6pPr marL="1080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1296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1512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1728000" indent="-216000" algn="l" defTabSz="914400" rtl="0" eaLnBrk="1" latinLnBrk="0" hangingPunct="1">
        <a:spcBef>
          <a:spcPts val="0"/>
        </a:spcBef>
        <a:buFont typeface="Arial" pitchFamily="34" charset="0"/>
        <a:buChar char="•"/>
        <a:defRPr sz="1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69001" y="1340768"/>
            <a:ext cx="2599686" cy="3960439"/>
          </a:xfrm>
          <a:prstGeom prst="roundRect">
            <a:avLst>
              <a:gd name="adj" fmla="val 954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423615" y="2279896"/>
            <a:ext cx="2192410" cy="11210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2"/>
                </a:solidFill>
                <a:latin typeface="AP Letter" pitchFamily="2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bg2"/>
                </a:solidFill>
                <a:latin typeface="AP Letter" pitchFamily="2" charset="0"/>
                <a:ea typeface="+mn-ea"/>
                <a:cs typeface="Arial" pitchFamily="34" charset="0"/>
              </a:defRPr>
            </a:lvl2pPr>
            <a:lvl3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3pPr>
            <a:lvl4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4pPr>
            <a:lvl5pPr marL="0" indent="0" algn="l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itchFamily="34" charset="0"/>
              <a:buNone/>
              <a:defRPr sz="2100" b="1" kern="1200" baseline="0">
                <a:solidFill>
                  <a:schemeClr val="bg2"/>
                </a:solidFill>
                <a:latin typeface="ARS Maquette Pro" pitchFamily="50" charset="0"/>
                <a:ea typeface="+mn-ea"/>
                <a:cs typeface="Arial" pitchFamily="34" charset="0"/>
              </a:defRPr>
            </a:lvl5pPr>
            <a:lvl6pPr marL="1080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1296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1512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1728000" indent="-216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27756" y="2509605"/>
            <a:ext cx="3103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Inbound – Large Parcel</a:t>
            </a:r>
          </a:p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Deliveries; </a:t>
            </a:r>
          </a:p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City West &amp; </a:t>
            </a:r>
          </a:p>
          <a:p>
            <a:r>
              <a:rPr lang="en-AU" sz="2000" b="1" dirty="0">
                <a:solidFill>
                  <a:schemeClr val="accent6">
                    <a:lumMod val="10000"/>
                  </a:schemeClr>
                </a:solidFill>
              </a:rPr>
              <a:t>Mawson Lakes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23301" y="1204663"/>
            <a:ext cx="5952586" cy="4392487"/>
          </a:xfrm>
          <a:prstGeom prst="roundRect">
            <a:avLst>
              <a:gd name="adj" fmla="val 229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UniSA - September 2015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83704" y="1704809"/>
            <a:ext cx="5792183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0000"/>
                </a:solidFill>
              </a:rPr>
              <a:t>City West &amp; Mawson Lakes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If a parcel exceeds 18 kilograms or is too big to fit in the trolley/Mail Box, the parcel will be delivered to the  Mailroom.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1" dirty="0"/>
              <a:t>A card will be placed in the IPC Pigeon Hole/Delivery Point notifying that the parcel can be collected from the Mailroom (CWE HH2-19; MLK C1-26)</a:t>
            </a:r>
            <a:endParaRPr lang="en-A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>
              <a:solidFill>
                <a:srgbClr val="FF0000"/>
              </a:solidFill>
            </a:endParaRPr>
          </a:p>
          <a:p>
            <a:r>
              <a:rPr lang="en-AU" sz="1050" dirty="0"/>
              <a:t>				</a:t>
            </a:r>
          </a:p>
          <a:p>
            <a:pPr>
              <a:spcAft>
                <a:spcPts val="300"/>
              </a:spcAft>
            </a:pPr>
            <a:endParaRPr lang="en-AU" sz="10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176756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Image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ivider Page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itle Pages">
  <a:themeElements>
    <a:clrScheme name="Australia Post Colours">
      <a:dk1>
        <a:srgbClr val="000000"/>
      </a:dk1>
      <a:lt1>
        <a:srgbClr val="FFFFFF"/>
      </a:lt1>
      <a:dk2>
        <a:srgbClr val="382F2D"/>
      </a:dk2>
      <a:lt2>
        <a:srgbClr val="ED171F"/>
      </a:lt2>
      <a:accent1>
        <a:srgbClr val="D7D2CB"/>
      </a:accent1>
      <a:accent2>
        <a:srgbClr val="9BB8D3"/>
      </a:accent2>
      <a:accent3>
        <a:srgbClr val="EED484"/>
      </a:accent3>
      <a:accent4>
        <a:srgbClr val="BABD8B"/>
      </a:accent4>
      <a:accent5>
        <a:srgbClr val="94B7BB"/>
      </a:accent5>
      <a:accent6>
        <a:srgbClr val="D7D2CB"/>
      </a:accent6>
      <a:hlink>
        <a:srgbClr val="382F2D"/>
      </a:hlink>
      <a:folHlink>
        <a:srgbClr val="382F2D"/>
      </a:folHlink>
    </a:clrScheme>
    <a:fontScheme name="Australia Post Fonts">
      <a:majorFont>
        <a:latin typeface="AP Letter"/>
        <a:ea typeface=""/>
        <a:cs typeface=""/>
      </a:majorFont>
      <a:minorFont>
        <a:latin typeface="AP Lett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ustralia Post" insertBeforeMso="TabHome" keytip="Q">
        <group idMso="GroupSlides"/>
        <group id="group2" label=" ">
          <button idMso="HeaderFooterInsert" size="large"/>
          <button idMso="PasteTextOnly" size="large" imageMso="Paste" label="Paste Unformatted"/>
          <separator id="sep1"/>
          <buttonGroup id="bg1">
            <button idMso="IndentDecrease" visible="true" label="Decrease List Level"/>
            <button idMso="IndentIncrease" visible="true" label="Increase List Level"/>
          </buttonGroup>
          <button id="Apply" visible="true" imageMso="ControlSpecialEffectChiseled" size="normal"/>
          <button idMso="FontsReplaceFonts" visible="true" label="Replace Fonts"/>
        </group>
        <group id="Group1" label=" ">
          <button idMso="ZoomFitToWindow" size="large" label="Fit to Window"/>
          <separator id="separator1"/>
          <checkBox idMso="GuidesShowHide" label="Guides"/>
          <splitButton id="groupsplitbutton" size="normal">
            <button idMso="ObjectsGroup"/>
            <menu id="groupsplitmenu" itemSize="normal">
              <button idMso="ObjectsUngroup"/>
              <button idMso="ObjectsRegroup"/>
            </menu>
          </splitButton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AP_Master_CoverImage_05</Template>
  <TotalTime>17317</TotalTime>
  <Words>80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 Letter</vt:lpstr>
      <vt:lpstr>AP Letter Light</vt:lpstr>
      <vt:lpstr>Arial</vt:lpstr>
      <vt:lpstr>ARS Maquette Pro</vt:lpstr>
      <vt:lpstr>ARS Maquette Pro Light</vt:lpstr>
      <vt:lpstr>Letter</vt:lpstr>
      <vt:lpstr>Content Pages</vt:lpstr>
      <vt:lpstr>Image Pages</vt:lpstr>
      <vt:lpstr>Divider Page</vt:lpstr>
      <vt:lpstr>Title Pages</vt:lpstr>
      <vt:lpstr>PowerPoint Presentation</vt:lpstr>
    </vt:vector>
  </TitlesOfParts>
  <Company>Australia Post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Needham, Andrew</dc:creator>
  <cp:lastModifiedBy>Lee-Anne Johns</cp:lastModifiedBy>
  <cp:revision>158</cp:revision>
  <cp:lastPrinted>2015-09-28T03:16:58Z</cp:lastPrinted>
  <dcterms:created xsi:type="dcterms:W3CDTF">2014-07-30T02:04:10Z</dcterms:created>
  <dcterms:modified xsi:type="dcterms:W3CDTF">2020-02-27T03:22:20Z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ynrg version">
    <vt:lpwstr>05</vt:lpwstr>
  </property>
  <property fmtid="{D5CDD505-2E9C-101B-9397-08002B2CF9AE}" pid="4" name="_NewReviewCycle">
    <vt:lpwstr/>
  </property>
</Properties>
</file>